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63" r:id="rId4"/>
    <p:sldId id="264" r:id="rId5"/>
    <p:sldId id="265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7"/>
    <p:restoredTop sz="94681"/>
  </p:normalViewPr>
  <p:slideViewPr>
    <p:cSldViewPr snapToGrid="0">
      <p:cViewPr>
        <p:scale>
          <a:sx n="100" d="100"/>
          <a:sy n="100" d="100"/>
        </p:scale>
        <p:origin x="-27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2208E-7104-FB4B-B94B-F0E00CF730CE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97A4D-4A54-014D-A969-C049774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21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97A4D-4A54-014D-A969-C049774559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2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97A4D-4A54-014D-A969-C049774559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56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D437A-5D1F-BF8C-FB35-75A85597E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EE116-F3A8-D5B0-B65C-A93EAB62E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726F2-1325-93C3-148A-A95323DF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69191-EBE3-E929-8332-D547347FD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E2065-7C45-5097-2604-932652F6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6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3FFC2-08CD-4837-8801-9515B29A4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57880-A41F-6F0C-B860-FEF6ECA2E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633CB-FA02-4B76-FC59-0B1D74E48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66C61-B7B5-9F47-BEE4-64085EEE0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EB8CD-3BB2-CF44-4688-FDCF56CF9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46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3422A5-F771-0132-4FB9-FFDE6125C4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2332C0-A734-EF5E-5518-2C0DEA2EC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90BA4-0267-73D0-5314-6908D52BD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B9740-44E4-DB06-4ED1-FF75B6A6F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809A9-CF1B-1DDC-26EC-9B20C4DA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78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150A-FFCC-AC47-43B3-E7B2DED5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44DF9-0AD0-9DA2-1C06-C4AACA0B7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41FE-7C35-AB3C-B1F5-0EBD3C59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3A3D7-8ACF-A333-6321-CA9030D1E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5F364-5B1A-FC67-D0C0-73221EF4A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41655-4FD8-13DF-B474-73D314C04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5B929-AE00-39D3-B264-29D26AB9F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B188-3B4B-CB95-70C4-D979D0AB7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67200-3BB1-ABA2-1496-085C67F7D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1B79D-065C-9035-28CB-13AAEE5D9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0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96BDF-AB61-25B2-A47F-B70E1FF5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A1707-942F-B10E-8273-7A285D4C9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610A0-EC65-FF4A-1A70-FFF6DD49F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1EF60-31EF-3888-7490-C21D1F2B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91FDE-800F-843A-2B4F-4FEB18287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216BE-D7E5-2E7F-4ACE-F647FD04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6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818E-4F28-63D4-5A87-17DD0BB63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A6590-F61E-AAA6-539F-8BC2D18CA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1E191-4EE0-1FE1-0A7F-5CD48A91B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59A2D-FB12-90DF-BE0C-FC5EA38E1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52565E-1539-1A6B-6FBF-18611854AA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CB241D-C1FC-F1B2-268C-9ECDEB465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C835B9-3585-F895-3DEE-03E5EA231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836007-796C-95C5-9CDA-917D05065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16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65A4-F999-A683-6443-5831E8B7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DAE2D2-3EC7-7B70-B4CF-963216726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B86A5-8623-5984-BBBF-DD4501CF9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D089E-5D50-A18D-3F5A-E1AA352B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57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D250A7-4E64-A15B-74D7-CF49A5865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38141-8F72-478D-4371-74C10D20C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27495-7B4C-67BE-5E90-0AB2119A3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49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575A-A7BA-59E1-AD84-8B7A646C8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2E169-180C-8892-0698-DAB9B3364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D0CA2-A102-99B1-2257-F8FA0B1A1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6632C-7ECB-C67A-9CFD-372CB1411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AFD689-B8A4-CECD-4AA4-ADB61FFAE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65E74-671B-7EF8-1955-9409E9483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89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9B64A-12D7-A2E8-486F-D650589D3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ED5B9-F924-9BA2-968D-8A5379E19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24534-EE55-4C3E-EA3C-9CA2011B4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B69D9-1632-D83F-491C-9E6F11CE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74910-ADBD-9F3B-6183-FADED5387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AA006-2140-0B26-0951-2A0EB2AE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34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6A549-7E81-B072-E0D2-AD849F44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C65A2-789A-F1F3-EF9C-32B8069E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88519-6BD8-A68B-11FE-B6F76AA34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C74E6-600C-6143-96A1-798B945F6426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ADF51-6DD8-A0AF-6248-8CEE6D681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098BD-8B2C-0665-08FC-AA14BC141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08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28D8248-0E01-2E26-3EF2-FA32FA7721F7}"/>
              </a:ext>
            </a:extLst>
          </p:cNvPr>
          <p:cNvGrpSpPr/>
          <p:nvPr/>
        </p:nvGrpSpPr>
        <p:grpSpPr>
          <a:xfrm>
            <a:off x="2305025" y="613990"/>
            <a:ext cx="8394644" cy="7075536"/>
            <a:chOff x="2305025" y="613990"/>
            <a:chExt cx="8394644" cy="70755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28BE200-C531-B86C-0C2B-9B9EF2E0F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2576" y="4663101"/>
              <a:ext cx="5867425" cy="30264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E796131-6A49-13DC-0FB9-7ACEDEB5C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9312" y="681686"/>
              <a:ext cx="3676688" cy="36766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7D8C63-6A3F-9F70-AB08-92D6A8C14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780688"/>
              <a:ext cx="4603669" cy="3481525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21A39E9-394C-4085-D70C-868E06283D42}"/>
                </a:ext>
              </a:extLst>
            </p:cNvPr>
            <p:cNvGrpSpPr/>
            <p:nvPr/>
          </p:nvGrpSpPr>
          <p:grpSpPr>
            <a:xfrm>
              <a:off x="2305025" y="613990"/>
              <a:ext cx="4201264" cy="4447027"/>
              <a:chOff x="2305025" y="503036"/>
              <a:chExt cx="4201264" cy="4447027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88712C2C-D2B0-A83D-BCE3-C46E7DB258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4174" y="4689760"/>
                <a:ext cx="228575" cy="260303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4BB8F589-BB19-0DA1-9F08-4C007065C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05025" y="503036"/>
                <a:ext cx="228575" cy="246888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4E78890-A2DB-3D14-99A6-DEED737B7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77036" y="503036"/>
                <a:ext cx="229253" cy="2468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9796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27E391E-8DE1-2906-E58E-A0B46F0D2426}"/>
              </a:ext>
            </a:extLst>
          </p:cNvPr>
          <p:cNvGrpSpPr/>
          <p:nvPr/>
        </p:nvGrpSpPr>
        <p:grpSpPr>
          <a:xfrm>
            <a:off x="560972" y="0"/>
            <a:ext cx="6771190" cy="6858000"/>
            <a:chOff x="560972" y="0"/>
            <a:chExt cx="677119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35AA92-BA7A-22B4-E58C-43F41E531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972" y="0"/>
              <a:ext cx="6771190" cy="68580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274DB0-4CD7-144A-563D-05BAC7D1A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2074" y="3624695"/>
              <a:ext cx="2258785" cy="579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023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4E7B364-11E5-1993-E235-0B526664EBD7}"/>
              </a:ext>
            </a:extLst>
          </p:cNvPr>
          <p:cNvGrpSpPr/>
          <p:nvPr/>
        </p:nvGrpSpPr>
        <p:grpSpPr>
          <a:xfrm>
            <a:off x="672604" y="332509"/>
            <a:ext cx="6761680" cy="6858000"/>
            <a:chOff x="672604" y="332509"/>
            <a:chExt cx="6761680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6735E4-637B-4CF0-7FC9-8B94AC5C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2604" y="332509"/>
              <a:ext cx="6761680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17A4C83-0931-D65D-14B9-C4D211316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8276" y="3945331"/>
              <a:ext cx="2742539" cy="637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686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66131A4-6691-EBEA-798B-712DDE245BFA}"/>
              </a:ext>
            </a:extLst>
          </p:cNvPr>
          <p:cNvGrpSpPr/>
          <p:nvPr/>
        </p:nvGrpSpPr>
        <p:grpSpPr>
          <a:xfrm>
            <a:off x="1572169" y="0"/>
            <a:ext cx="6771190" cy="6858000"/>
            <a:chOff x="1572169" y="0"/>
            <a:chExt cx="677119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34E1B2-B1E2-C19B-51A7-43D037E5B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2169" y="0"/>
              <a:ext cx="6771190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EFCCDE-AD6F-BB1C-A714-BF2BEFAD8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3974" y="3614737"/>
              <a:ext cx="2575932" cy="628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569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6C372C3-570A-EE58-FDB7-9A60B136DE8C}"/>
              </a:ext>
            </a:extLst>
          </p:cNvPr>
          <p:cNvGrpSpPr/>
          <p:nvPr/>
        </p:nvGrpSpPr>
        <p:grpSpPr>
          <a:xfrm>
            <a:off x="279400" y="673099"/>
            <a:ext cx="10696576" cy="4114801"/>
            <a:chOff x="279400" y="673099"/>
            <a:chExt cx="10696576" cy="41148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CFD226-7684-D255-CC1C-08EB379A3256}"/>
                </a:ext>
              </a:extLst>
            </p:cNvPr>
            <p:cNvGrpSpPr/>
            <p:nvPr/>
          </p:nvGrpSpPr>
          <p:grpSpPr>
            <a:xfrm>
              <a:off x="279400" y="673099"/>
              <a:ext cx="10696576" cy="4114801"/>
              <a:chOff x="279400" y="647699"/>
              <a:chExt cx="10696576" cy="411480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A1E4850-6629-6AF7-24B3-5F1358872CAC}"/>
                  </a:ext>
                </a:extLst>
              </p:cNvPr>
              <p:cNvGrpSpPr/>
              <p:nvPr/>
            </p:nvGrpSpPr>
            <p:grpSpPr>
              <a:xfrm>
                <a:off x="279400" y="647699"/>
                <a:ext cx="10696576" cy="4114801"/>
                <a:chOff x="317500" y="1371599"/>
                <a:chExt cx="10696576" cy="4114801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B31D4F01-A4AA-0E6C-907F-5AEAC3577A60}"/>
                    </a:ext>
                  </a:extLst>
                </p:cNvPr>
                <p:cNvGrpSpPr/>
                <p:nvPr/>
              </p:nvGrpSpPr>
              <p:grpSpPr>
                <a:xfrm>
                  <a:off x="317500" y="1371599"/>
                  <a:ext cx="10696576" cy="4114801"/>
                  <a:chOff x="0" y="1314449"/>
                  <a:chExt cx="10696576" cy="4114801"/>
                </a:xfrm>
              </p:grpSpPr>
              <p:pic>
                <p:nvPicPr>
                  <p:cNvPr id="6" name="Picture 5" descr="A diagram of a covid-19&#10;&#10;Description automatically generated">
                    <a:extLst>
                      <a:ext uri="{FF2B5EF4-FFF2-40B4-BE49-F238E27FC236}">
                        <a16:creationId xmlns:a16="http://schemas.microsoft.com/office/drawing/2014/main" id="{F74CDD01-F5BA-A553-4EA0-5DF8713325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t="13713" b="9350"/>
                  <a:stretch/>
                </p:blipFill>
                <p:spPr>
                  <a:xfrm>
                    <a:off x="0" y="1314449"/>
                    <a:ext cx="10696576" cy="4114801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46F23956-6DCF-E774-C4CA-B2C0C416C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585200" y="2146300"/>
                    <a:ext cx="965200" cy="558800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77CA848A-F22F-C2E8-E4D3-569F2D7448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022600" y="1587500"/>
                    <a:ext cx="965200" cy="5588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84CC348-DF83-4798-247C-10DFCCFF32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53300" y="4216400"/>
                  <a:ext cx="1955800" cy="558800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85C8ADE-4F32-32F5-BF5B-4C4F009EB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5500" y="4318000"/>
                <a:ext cx="1803400" cy="304800"/>
              </a:xfrm>
              <a:prstGeom prst="rect">
                <a:avLst/>
              </a:prstGeom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AF334E3-E352-8ABD-F33C-9B6811B9B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3550" y="673099"/>
              <a:ext cx="419100" cy="4572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05A7F7E-563C-23FB-5DEB-C5925BEF9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3550" y="1327150"/>
              <a:ext cx="4191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4763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55B55DE-8D91-FD37-FC13-9AC8FC2F97C3}"/>
              </a:ext>
            </a:extLst>
          </p:cNvPr>
          <p:cNvGrpSpPr/>
          <p:nvPr/>
        </p:nvGrpSpPr>
        <p:grpSpPr>
          <a:xfrm>
            <a:off x="2305025" y="588585"/>
            <a:ext cx="8864602" cy="6519475"/>
            <a:chOff x="2305025" y="588585"/>
            <a:chExt cx="8864602" cy="651947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0C7040-97E2-EB77-2393-BBD460082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84"/>
            <a:stretch/>
          </p:blipFill>
          <p:spPr>
            <a:xfrm>
              <a:off x="6186520" y="588585"/>
              <a:ext cx="4983107" cy="376978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8CF1C3-DA57-89F5-D970-996CBE159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6147" y="4525072"/>
              <a:ext cx="6880283" cy="258298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F67F49-41B8-F02E-1EE5-3C454B2C1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46"/>
            <a:stretch/>
          </p:blipFill>
          <p:spPr>
            <a:xfrm>
              <a:off x="2510949" y="737434"/>
              <a:ext cx="3494532" cy="344983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092428-7B2F-BCE3-9A96-5C2615AF47B9}"/>
                </a:ext>
              </a:extLst>
            </p:cNvPr>
            <p:cNvGrpSpPr/>
            <p:nvPr/>
          </p:nvGrpSpPr>
          <p:grpSpPr>
            <a:xfrm>
              <a:off x="2305025" y="613990"/>
              <a:ext cx="4201264" cy="4041233"/>
              <a:chOff x="2305025" y="503036"/>
              <a:chExt cx="4201264" cy="404123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569A726-C061-2EF4-432E-72AF690EE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8874" y="4283966"/>
                <a:ext cx="228575" cy="26030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0350452-1FFE-3FAD-8A03-E18332C21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5025" y="503036"/>
                <a:ext cx="228575" cy="246888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85D5B45-9125-C94C-CF37-699F03F784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7036" y="503036"/>
                <a:ext cx="229253" cy="2468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17041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12923</TotalTime>
  <Words>2</Words>
  <Application>Microsoft Macintosh PowerPoint</Application>
  <PresentationFormat>Widescreen</PresentationFormat>
  <Paragraphs>2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Murray-Watson, Rachel</dc:creator>
  <cp:lastModifiedBy>Murray-Watson, Rachel</cp:lastModifiedBy>
  <cp:revision>8</cp:revision>
  <dcterms:created xsi:type="dcterms:W3CDTF">2023-11-07T13:53:43Z</dcterms:created>
  <dcterms:modified xsi:type="dcterms:W3CDTF">2024-01-06T14:05:01Z</dcterms:modified>
</cp:coreProperties>
</file>